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93" r:id="rId3"/>
    <p:sldId id="8502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515D1-11C5-468C-81D0-FD19BDCAEF34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7F047-7D44-4EA7-BB97-A3D0CC0ECC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216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240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771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21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533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866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142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109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721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349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250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962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70AAA-3CBE-4510-B6A1-081643C26FD9}" type="datetimeFigureOut">
              <a:rPr lang="sk-SK" smtClean="0"/>
              <a:t>16. 12. 2020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6BBC-7986-45EB-ABF8-EA2B02A73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356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Kazuistika pacienta s </a:t>
            </a:r>
            <a:r>
              <a:rPr lang="sk-SK" dirty="0" err="1"/>
              <a:t>perampanelom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Silvia Mehešová</a:t>
            </a:r>
          </a:p>
        </p:txBody>
      </p:sp>
    </p:spTree>
    <p:extLst>
      <p:ext uri="{BB962C8B-B14F-4D97-AF65-F5344CB8AC3E}">
        <p14:creationId xmlns:p14="http://schemas.microsoft.com/office/powerpoint/2010/main" val="346108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Deklarácia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Táto prednáška bola vytvorená v spolupráci s firmou </a:t>
            </a:r>
            <a:r>
              <a:rPr lang="sk-SK" dirty="0" err="1"/>
              <a:t>Eisai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229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-805343" y="-520117"/>
            <a:ext cx="12159143" cy="2210805"/>
          </a:xfrm>
        </p:spPr>
        <p:txBody>
          <a:bodyPr>
            <a:normAutofit/>
          </a:bodyPr>
          <a:lstStyle/>
          <a:p>
            <a:pPr algn="ctr"/>
            <a:r>
              <a:rPr lang="sk-SK" sz="4000" b="1" dirty="0"/>
              <a:t>Vyhlásenie o konflikte záujmov autora</a:t>
            </a:r>
          </a:p>
        </p:txBody>
      </p:sp>
      <p:graphicFrame>
        <p:nvGraphicFramePr>
          <p:cNvPr id="6" name="Zástupný objekt pre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494231"/>
              </p:ext>
            </p:extLst>
          </p:nvPr>
        </p:nvGraphicFramePr>
        <p:xfrm>
          <a:off x="2220383" y="2248292"/>
          <a:ext cx="7886700" cy="3465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3946931703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706723847"/>
                    </a:ext>
                  </a:extLst>
                </a:gridCol>
              </a:tblGrid>
              <a:tr h="470865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Forma</a:t>
                      </a:r>
                      <a:r>
                        <a:rPr lang="sk-SK" baseline="0" dirty="0"/>
                        <a:t> finančného prepojenia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Spoločnosť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265855447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/>
                        <a:t>Participácia</a:t>
                      </a:r>
                      <a:r>
                        <a:rPr lang="sk-SK" baseline="0" dirty="0"/>
                        <a:t> na klinických štúdiách/firemnom grante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876214709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/>
                        <a:t>Nepeňažné plnenie </a:t>
                      </a:r>
                      <a:r>
                        <a:rPr lang="sk-SK" sz="1200" i="1" dirty="0"/>
                        <a:t>(v zmysle zákona)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570772196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/>
                        <a:t>Prednášajúci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sk-SK" sz="1600" b="0" i="1" dirty="0"/>
                        <a:t> </a:t>
                      </a:r>
                      <a:r>
                        <a:rPr lang="sk-SK" sz="1600" b="0" i="1" dirty="0" err="1"/>
                        <a:t>Eisai</a:t>
                      </a:r>
                      <a:r>
                        <a:rPr lang="sk-SK" sz="1600" b="0" i="1" dirty="0"/>
                        <a:t> </a:t>
                      </a:r>
                      <a:r>
                        <a:rPr lang="sk-SK" sz="1600" b="0" i="1" dirty="0" err="1"/>
                        <a:t>GesmbH</a:t>
                      </a:r>
                      <a:r>
                        <a:rPr lang="sk-SK" sz="1600" b="0" i="1" dirty="0"/>
                        <a:t>, UCB </a:t>
                      </a:r>
                      <a:r>
                        <a:rPr lang="sk-SK" sz="1600" b="0" i="1" dirty="0" err="1"/>
                        <a:t>s.r.o</a:t>
                      </a:r>
                      <a:endParaRPr lang="sk-SK" sz="1600" b="0" i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840367870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Akcionár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494226184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/>
                        <a:t>Konzultant/odborný poradca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140815822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/>
                        <a:t>Ostatné príjmy </a:t>
                      </a:r>
                      <a:r>
                        <a:rPr lang="sk-SK" sz="1200" i="1" dirty="0"/>
                        <a:t>(špecifikovať)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11598698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2289962" y="1069280"/>
            <a:ext cx="5219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□ </a:t>
            </a:r>
            <a:r>
              <a:rPr lang="sk-SK" dirty="0"/>
              <a:t>  Nemám potenciálny konflikt záujmov</a:t>
            </a:r>
          </a:p>
          <a:p>
            <a:r>
              <a:rPr lang="sk-SK" sz="2400" dirty="0"/>
              <a:t>x  </a:t>
            </a:r>
            <a:r>
              <a:rPr lang="sk-SK" dirty="0"/>
              <a:t> Deklarujem nasledujúci konflikt záujmov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2152652" y="6135626"/>
            <a:ext cx="3548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/>
              <a:t>Podľa UEMS (upravené v zmysle slovenskej legislatívy)</a:t>
            </a:r>
          </a:p>
        </p:txBody>
      </p:sp>
    </p:spTree>
    <p:extLst>
      <p:ext uri="{BB962C8B-B14F-4D97-AF65-F5344CB8AC3E}">
        <p14:creationId xmlns:p14="http://schemas.microsoft.com/office/powerpoint/2010/main" val="166810094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79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balíka Office</vt:lpstr>
      <vt:lpstr>Kazuistika pacienta s perampanelom</vt:lpstr>
      <vt:lpstr>Deklarácia</vt:lpstr>
      <vt:lpstr>Vyhlásenie o konflikte záujmov autora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Silvia Mehešová</dc:creator>
  <cp:lastModifiedBy>Kamila David</cp:lastModifiedBy>
  <cp:revision>10</cp:revision>
  <dcterms:created xsi:type="dcterms:W3CDTF">2020-11-13T17:13:02Z</dcterms:created>
  <dcterms:modified xsi:type="dcterms:W3CDTF">2020-12-16T13:41:05Z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-62497245</vt:i4>
  </property>
  <property fmtid="{D5CDD505-2E9C-101B-9397-08002B2CF9AE}" pid="3" name="_NewReviewCycle">
    <vt:lpwstr/>
  </property>
  <property fmtid="{D5CDD505-2E9C-101B-9397-08002B2CF9AE}" pid="4" name="_EmailSubject">
    <vt:lpwstr>Prohlášení o konfliktu zájmů</vt:lpwstr>
  </property>
  <property fmtid="{D5CDD505-2E9C-101B-9397-08002B2CF9AE}" pid="5" name="_AuthorEmail">
    <vt:lpwstr>Kamila_David@eisai.net</vt:lpwstr>
  </property>
  <property fmtid="{D5CDD505-2E9C-101B-9397-08002B2CF9AE}" pid="6" name="_AuthorEmailDisplayName">
    <vt:lpwstr>Kamila David</vt:lpwstr>
  </property>
</Properties>
</file>